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18"/>
  </p:notesMasterIdLst>
  <p:sldIdLst>
    <p:sldId id="274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8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539B1-B607-4A24-8C70-98EA04B2673C}" type="datetimeFigureOut">
              <a:rPr lang="en-US" smtClean="0"/>
              <a:t>30/8/2019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D7BC-0C6D-41FF-B98B-84F5E8DD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624CA0-E65D-431C-8735-D96C6BDE88B7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624CA0-E65D-431C-8735-D96C6BDE88B7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5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E74921-455E-4323-82CB-C740A692E27B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5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AC4D-C997-47AE-B00B-D580E09EF30A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5758-1F00-49F2-A4FB-B21446F4D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65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8021-BA86-4E06-8F0C-8095B56B3348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3D8E-51EB-4EC9-AC7C-8868C467F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AE84-ED0E-4256-9528-6239D3D18A9E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E33A8-7626-4A04-B38D-16BEE2933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22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12B8-636C-4AFF-B1FF-91E9EFEDAB3F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860F-F834-40DD-AB55-37A2AAB41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7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BE5B-AC2F-4223-BBC3-199F02ED41F6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D68E-0446-4BF8-9436-DDD20CFE7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66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435B-4828-4B46-8C17-7E4AF51A3679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7008-09D0-4E6B-99C9-446528CDF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5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5F33-241D-4CE9-AFA4-5C0F47A3204D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6D69-96DD-4896-A9C8-3D1D5FC12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39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016C-B8B4-4C46-AE79-1DFC8D1544C6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5A184-8DA9-4802-9E36-05C0D59CC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23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22DF-0026-4BEF-8956-0D60258057AA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65A79-7C60-4D8B-9685-84D526ED3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34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9E05-E492-4FB7-A349-FA0A851ED550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B41E-141F-4C02-9667-17B4698D5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42F4-9B9B-4369-9965-0DB707D86DB1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332A-5FAD-476B-95CE-EF7CDCB8C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5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9D0D-D5E6-4E7F-9533-EA69906BC9F1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3874-01C1-4F10-99A4-14EC1DD11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1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329F-54FD-451B-BB39-587D2CC8909D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A74A-2018-4F04-98B0-73BBD4191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028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E5D1-07CF-48F4-99D8-8F0052E2190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5CAC9-F952-4517-B262-3A81B0B7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13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7BE0-7F5B-4E14-AA02-E8AE4CD3CD82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7C24E-2736-4108-B7A1-99FD8F604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04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08D0-C33E-4EBF-B76A-156BCC0198A6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9D12C-9BD9-4238-A588-320CC7B10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39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6AB2-146D-4F56-8539-3EC61504D046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B5505-9FE4-4A02-9EBC-F7F453AC2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1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F2D4-0B12-4F3C-BF8C-69CF221C51C2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E95D-2510-4A75-A2EC-A0EDD0842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1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664C-3FA3-4B06-A56F-159E002F966F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67935-165D-44EE-9863-5996E2FA5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62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088E-6066-4F1B-BC7C-ABC23B28DCD7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C94DC-4C7E-4748-A252-A73FB6BAA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77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E5F6-4244-4088-8D99-B547497AD8FF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AEBE9-5B63-4963-87D6-27769442E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9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1FD4-CC3C-4927-8322-DFC8D4908A2D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B06E-6D5D-424A-A297-4F9878CB8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35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3C9C-7C85-4589-8DDE-EDF034984962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36283-0653-4C37-B007-499B42A4D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819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4C66-2830-49F8-B118-D4FDF28EE0F5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BDE8-39B5-4FEF-9269-DB7EEB01D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67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4785-4A44-43D6-9B94-7C2D50DF08EB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1EF99-CAA6-44B5-BB73-2DA961A50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04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4654-E1AF-400B-82EF-7842E4861B95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1B96-4C6D-467D-92E5-D464ED4E6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134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C34A-5E5C-4D58-BDA0-E5A778BF22BC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3B950-41DB-4A82-9C98-3093F6257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3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D9FD-9E6B-4E24-BE9B-5918FB59273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3BAD-5B13-4325-8FAB-08726395F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424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14D9-2901-4EEA-9E5D-635CD6C85D39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51DC1-63EF-4124-AC2E-A03F95E9B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717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28E8-AACA-489B-952B-F657CC233D4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36AE3-DED4-4642-9670-85AFE2AE1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939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DF0-9C60-46BF-B75B-967A4216589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03368-B8F7-454B-9D85-D007FBBF6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3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84B-0E7B-4141-82F6-6129A20A9C2E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BAB79-D240-4D44-8272-D1F903EBA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2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62F1-406D-45BE-9469-AECC7F28392A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6FFA-FBF1-4B9B-B20B-859CAF75E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FD98-C88B-4DC6-B868-04706928043A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B262-3426-4A8A-BDF0-A426730C2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5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B6E3-DF80-45A9-9700-0035B46E4ACB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19902-CD33-4DE0-98BA-60923864A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694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E93D-E480-451A-82A1-4BF0904EB750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9041D-4E4E-415B-A71B-9CBB56C71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354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082D-ADAC-4A31-9CD2-2D03AD3D3CBD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A2AF9-3136-4786-9CA7-18ECE8067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69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AEAF-EC39-4894-A2FE-D8AA5FA813B0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641B3-C154-4966-91F9-53BE6E1CD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91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E158-6180-4FA6-B987-21AE4D79CAD6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D72B-44F2-4380-A4AE-DC005912C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6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E049-2F84-46EB-84BB-D582E989C729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F1D7F-8816-40BB-A41F-4E03A06AB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77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5C8D-7CDE-4464-AEA6-839C2A915A66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2ECB-77EB-4D92-8352-3F41FA895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800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D7AA-4512-44DD-993F-73EE887F968F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9310-2444-4078-96FF-288471DFA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408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CB39-6B27-4EDE-A520-537DA729D5AE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D94E3-92DC-4946-A5BA-9FA588DD6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878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23AF-5347-4B65-887D-A7201058D4CF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156CE-6B43-4480-94F5-E632E79C9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67F9-7FE0-4DA2-B84C-DE9A22D5FAF9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11F6A-ECA9-466B-BC0F-96D3629F7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81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A6B5-221D-464C-9787-102681194AF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B9A3-D6FE-4361-B724-7333D78D9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08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6BFE-B63C-4C25-900C-08B70111CDD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D95AE-228E-45F8-9646-BE69FE57D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944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5CD6-3622-4632-8178-28E74A80937F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1B03-85D6-4B6C-A8EC-0E4E0C5DA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040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8C7E-538F-490E-8A26-7E6338953FEB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0FF29-A065-49CA-8BD2-2F2DADC20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78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EE13-7854-4A55-8C40-38CD23233B40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1071-F351-45C0-BE64-A9D8123E4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000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777D-393C-4357-A5FD-35DB54A14311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AA36-B802-4B99-BB11-11A5DD628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2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B638-F2B4-4103-9B10-5F2FAA14495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713E-E76B-475C-9025-7A459FAB5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05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3819-F208-46D9-B8B3-6183BDF83A27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F3A5-9ACF-40C5-B8AE-9B8236A36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3546-1A69-4C8E-A014-CBDA04BD489B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6485F-79D3-4503-8372-AC7426A27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2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F2E2-D835-48B7-B526-720FF7267A7B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0BA2A-CB9C-4D88-9B63-12B19F5BD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9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1E0618-B5D2-4B87-AC43-A34B820AC6E3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B8233-CCED-421C-AE95-F89C4CEE80C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F26A676-0987-43AD-8908-DF712BCA7354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D487E4-2658-498D-ABFB-08EAE147077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844332-3F20-4DB3-981E-2349D65A4F8D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8CD32-58E2-42FE-BC3E-D3BADC0F5A0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D9424BD-9C47-45C5-BBAB-80179C25B5A2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B92F67-37A0-4EA6-A687-A16766BBEA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8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DA0757-2C17-44EB-9DD3-6F9DA8C3B408}" type="datetimeFigureOut">
              <a:rPr lang="en-US"/>
              <a:pPr>
                <a:defRPr/>
              </a:pPr>
              <a:t>30/8/2019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940A04-5CF9-4DDC-B8F3-45F1A206AE2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9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slide" Target="slide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170" y="5415948"/>
            <a:ext cx="46482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Lesson 2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74254" y="4402988"/>
            <a:ext cx="96187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9933"/>
                </a:solidFill>
                <a:latin typeface=".VnTifani HeavyH" panose="020B7200000000000000" pitchFamily="34" charset="0"/>
              </a:rPr>
              <a:t>Unit 5: CAN YOU SWIM?</a:t>
            </a:r>
          </a:p>
        </p:txBody>
      </p:sp>
    </p:spTree>
    <p:extLst>
      <p:ext uri="{BB962C8B-B14F-4D97-AF65-F5344CB8AC3E}">
        <p14:creationId xmlns:p14="http://schemas.microsoft.com/office/powerpoint/2010/main" val="41371391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9" name="Group 6"/>
          <p:cNvGrpSpPr>
            <a:grpSpLocks/>
          </p:cNvGrpSpPr>
          <p:nvPr/>
        </p:nvGrpSpPr>
        <p:grpSpPr bwMode="auto">
          <a:xfrm>
            <a:off x="2232025" y="152400"/>
            <a:ext cx="822325" cy="822325"/>
            <a:chOff x="707968" y="152400"/>
            <a:chExt cx="822960" cy="822960"/>
          </a:xfrm>
        </p:grpSpPr>
        <p:sp>
          <p:nvSpPr>
            <p:cNvPr id="8" name="Sun 7"/>
            <p:cNvSpPr/>
            <p:nvPr/>
          </p:nvSpPr>
          <p:spPr>
            <a:xfrm>
              <a:off x="707968" y="152400"/>
              <a:ext cx="822960" cy="822960"/>
            </a:xfrm>
            <a:prstGeom prst="sun">
              <a:avLst>
                <a:gd name="adj" fmla="val 182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804951" y="242453"/>
              <a:ext cx="640080" cy="630382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51911" y="142145"/>
            <a:ext cx="35947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Point and say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975" y="1031875"/>
            <a:ext cx="5180013" cy="692150"/>
          </a:xfrm>
          <a:prstGeom prst="wedgeRoundRectCallout">
            <a:avLst>
              <a:gd name="adj1" fmla="val -34854"/>
              <a:gd name="adj2" fmla="val 60592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ysClr val="windowText" lastClr="000000"/>
                </a:solidFill>
              </a:rPr>
              <a:t>Can you ______?</a:t>
            </a: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8360228" y="377825"/>
            <a:ext cx="3265941" cy="654050"/>
          </a:xfrm>
          <a:prstGeom prst="wedgeRoundRectCallout">
            <a:avLst>
              <a:gd name="adj1" fmla="val -62195"/>
              <a:gd name="adj2" fmla="val 2883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4400" kern="0" dirty="0">
                <a:solidFill>
                  <a:prstClr val="black"/>
                </a:solidFill>
                <a:sym typeface="Wingdings" panose="05000000000000000000" pitchFamily="2" charset="2"/>
              </a:rPr>
              <a:t> </a:t>
            </a:r>
            <a:r>
              <a:rPr lang="en-US" sz="4400" kern="0" dirty="0">
                <a:solidFill>
                  <a:prstClr val="black"/>
                </a:solidFill>
              </a:rPr>
              <a:t>Yes, I can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 flipH="1">
            <a:off x="8360227" y="1255939"/>
            <a:ext cx="3265941" cy="654050"/>
          </a:xfrm>
          <a:prstGeom prst="wedgeRoundRectCallout">
            <a:avLst>
              <a:gd name="adj1" fmla="val -62195"/>
              <a:gd name="adj2" fmla="val 2883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4400" kern="0" dirty="0">
                <a:solidFill>
                  <a:prstClr val="black"/>
                </a:solidFill>
                <a:sym typeface="Wingdings" panose="05000000000000000000" pitchFamily="2" charset="2"/>
              </a:rPr>
              <a:t> </a:t>
            </a:r>
            <a:r>
              <a:rPr lang="en-US" sz="4400" kern="0" dirty="0">
                <a:solidFill>
                  <a:prstClr val="black"/>
                </a:solidFill>
              </a:rPr>
              <a:t>No, I can’t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953" t="36855" r="11625" b="22272"/>
          <a:stretch/>
        </p:blipFill>
        <p:spPr>
          <a:xfrm>
            <a:off x="449942" y="2134054"/>
            <a:ext cx="11480801" cy="45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7FC"/>
            </a:gs>
            <a:gs pos="2000">
              <a:srgbClr val="FFF7FC"/>
            </a:gs>
            <a:gs pos="50000">
              <a:srgbClr val="FFEFF9"/>
            </a:gs>
            <a:gs pos="100000">
              <a:srgbClr val="FFCC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23559" y="0"/>
            <a:ext cx="354488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SURVEY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6490"/>
              </p:ext>
            </p:extLst>
          </p:nvPr>
        </p:nvGraphicFramePr>
        <p:xfrm>
          <a:off x="217716" y="1561494"/>
          <a:ext cx="11756568" cy="44329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2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82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    Actions</a:t>
                      </a:r>
                    </a:p>
                    <a:p>
                      <a:pPr algn="l"/>
                      <a:endParaRPr lang="en-US" sz="200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Swim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Play table 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Play 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en-US" sz="2000" baseline="0" dirty="0">
                          <a:latin typeface="Comic Sans MS" panose="030F0702030302020204" pitchFamily="66" charset="0"/>
                        </a:rPr>
                        <a:t> football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227">
                <a:tc>
                  <a:txBody>
                    <a:bodyPr/>
                    <a:lstStyle/>
                    <a:p>
                      <a:r>
                        <a:rPr lang="en-US" sz="4000" dirty="0"/>
                        <a:t>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ym typeface="Wingdings 2" panose="05020102010507070707" pitchFamily="18" charset="2"/>
                        </a:rPr>
                        <a:t>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ym typeface="Wingdings 2" panose="05020102010507070707" pitchFamily="18" charset="2"/>
                        </a:rPr>
                        <a:t>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ym typeface="Wingdings 2" panose="05020102010507070707" pitchFamily="18" charset="2"/>
                        </a:rPr>
                        <a:t>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skip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227">
                <a:tc>
                  <a:txBody>
                    <a:bodyPr/>
                    <a:lstStyle/>
                    <a:p>
                      <a:r>
                        <a:rPr lang="en-US" sz="3600" dirty="0" err="1"/>
                        <a:t>Phong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227">
                <a:tc>
                  <a:txBody>
                    <a:bodyPr/>
                    <a:lstStyle/>
                    <a:p>
                      <a:r>
                        <a:rPr lang="en-US" sz="3600" dirty="0" err="1"/>
                        <a:t>Lan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61257" y="1611086"/>
            <a:ext cx="1727200" cy="1030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650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057400"/>
            <a:ext cx="7629525" cy="431165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533400"/>
            <a:ext cx="7543800" cy="1295400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indent="66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/>
                <a:cs typeface="+mn-cs"/>
              </a:rPr>
              <a:t>Thank you for joining!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4" name="Right Arrow 3">
            <a:hlinkClick r:id="rId5" action="ppaction://hlinksldjump"/>
          </p:cNvPr>
          <p:cNvSpPr/>
          <p:nvPr/>
        </p:nvSpPr>
        <p:spPr>
          <a:xfrm flipH="1">
            <a:off x="1716088" y="6362700"/>
            <a:ext cx="4206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9000" r="-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2171700" y="2819400"/>
            <a:ext cx="7848600" cy="1143000"/>
          </a:xfrm>
        </p:spPr>
        <p:txBody>
          <a:bodyPr/>
          <a:lstStyle/>
          <a:p>
            <a:r>
              <a:rPr lang="en-US" altLang="en-US" sz="8000"/>
              <a:t>New words</a:t>
            </a:r>
            <a:endParaRPr lang="en-US" altLang="en-US" sz="660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1716088" y="6362700"/>
            <a:ext cx="4206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11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530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530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50355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4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1716088" y="6362700"/>
            <a:ext cx="4206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5500688"/>
            <a:ext cx="5516563" cy="1052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81" y="920524"/>
            <a:ext cx="6472237" cy="4442200"/>
          </a:xfrm>
          <a:prstGeom prst="rect">
            <a:avLst/>
          </a:prstGeom>
        </p:spPr>
      </p:pic>
      <p:sp>
        <p:nvSpPr>
          <p:cNvPr id="3" name="Cloud 2">
            <a:hlinkClick r:id="" action="ppaction://noaction">
              <a:snd r:embed="rId5" name="gen.wav"/>
            </a:hlinkClick>
          </p:cNvPr>
          <p:cNvSpPr/>
          <p:nvPr/>
        </p:nvSpPr>
        <p:spPr>
          <a:xfrm>
            <a:off x="2859881" y="920524"/>
            <a:ext cx="971890" cy="55993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1716088" y="6362700"/>
            <a:ext cx="4206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5650" y="5500688"/>
            <a:ext cx="5605463" cy="1052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play volleyball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42" y="638629"/>
            <a:ext cx="7219043" cy="4862059"/>
          </a:xfrm>
          <a:prstGeom prst="rect">
            <a:avLst/>
          </a:prstGeom>
        </p:spPr>
      </p:pic>
      <p:sp>
        <p:nvSpPr>
          <p:cNvPr id="5" name="Cloud 4">
            <a:hlinkClick r:id="" action="ppaction://noaction">
              <a:snd r:embed="rId5" name="gen (1).wav"/>
            </a:hlinkClick>
          </p:cNvPr>
          <p:cNvSpPr/>
          <p:nvPr/>
        </p:nvSpPr>
        <p:spPr>
          <a:xfrm>
            <a:off x="2520042" y="638629"/>
            <a:ext cx="887413" cy="61277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1716088" y="6362700"/>
            <a:ext cx="4206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5650" y="5500688"/>
            <a:ext cx="5605463" cy="1052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play the piano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51" y="725714"/>
            <a:ext cx="7019698" cy="4774974"/>
          </a:xfrm>
          <a:prstGeom prst="rect">
            <a:avLst/>
          </a:prstGeom>
        </p:spPr>
      </p:pic>
      <p:sp>
        <p:nvSpPr>
          <p:cNvPr id="5" name="Cloud 4">
            <a:hlinkClick r:id="" action="ppaction://noaction">
              <a:snd r:embed="rId5" name="gen (4).wav"/>
            </a:hlinkClick>
          </p:cNvPr>
          <p:cNvSpPr/>
          <p:nvPr/>
        </p:nvSpPr>
        <p:spPr>
          <a:xfrm>
            <a:off x="2586151" y="725714"/>
            <a:ext cx="887413" cy="61436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1716088" y="6362700"/>
            <a:ext cx="4206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4063" y="5500688"/>
            <a:ext cx="5603875" cy="1052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play the guitar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2861128" y="579423"/>
            <a:ext cx="6471557" cy="4921265"/>
          </a:xfrm>
          <a:prstGeom prst="rect">
            <a:avLst/>
          </a:prstGeom>
        </p:spPr>
      </p:pic>
      <p:sp>
        <p:nvSpPr>
          <p:cNvPr id="5" name="Cloud 4">
            <a:hlinkClick r:id="" action="ppaction://noaction">
              <a:snd r:embed="rId5" name="gen (3).wav"/>
            </a:hlinkClick>
          </p:cNvPr>
          <p:cNvSpPr/>
          <p:nvPr/>
        </p:nvSpPr>
        <p:spPr>
          <a:xfrm>
            <a:off x="2861128" y="579423"/>
            <a:ext cx="1012825" cy="66880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58" y="331788"/>
            <a:ext cx="3180333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907" y="325438"/>
            <a:ext cx="2800549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 bwMode="auto">
          <a:xfrm>
            <a:off x="2106612" y="3589337"/>
            <a:ext cx="3049079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907" y="3589337"/>
            <a:ext cx="2800549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773350" y="2632075"/>
            <a:ext cx="3872139" cy="503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play table tennis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202261" y="2632075"/>
            <a:ext cx="3918404" cy="503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Play volleyball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861712" y="5972175"/>
            <a:ext cx="3538877" cy="503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play the guitar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29513" y="5972175"/>
            <a:ext cx="3263900" cy="503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play the piano</a:t>
            </a:r>
          </a:p>
        </p:txBody>
      </p:sp>
    </p:spTree>
    <p:extLst>
      <p:ext uri="{BB962C8B-B14F-4D97-AF65-F5344CB8AC3E}">
        <p14:creationId xmlns:p14="http://schemas.microsoft.com/office/powerpoint/2010/main" val="4138392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 animBg="1"/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7FC"/>
            </a:gs>
            <a:gs pos="2000">
              <a:srgbClr val="FFF7FC"/>
            </a:gs>
            <a:gs pos="50000">
              <a:srgbClr val="FFEFF9"/>
            </a:gs>
            <a:gs pos="100000">
              <a:srgbClr val="FFCC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37"/>
          <p:cNvGrpSpPr>
            <a:grpSpLocks/>
          </p:cNvGrpSpPr>
          <p:nvPr/>
        </p:nvGrpSpPr>
        <p:grpSpPr bwMode="auto">
          <a:xfrm>
            <a:off x="2232025" y="152400"/>
            <a:ext cx="822325" cy="822325"/>
            <a:chOff x="707968" y="152400"/>
            <a:chExt cx="822960" cy="822960"/>
          </a:xfrm>
        </p:grpSpPr>
        <p:sp>
          <p:nvSpPr>
            <p:cNvPr id="39" name="Sun 38"/>
            <p:cNvSpPr/>
            <p:nvPr/>
          </p:nvSpPr>
          <p:spPr>
            <a:xfrm>
              <a:off x="707968" y="152400"/>
              <a:ext cx="822960" cy="822960"/>
            </a:xfrm>
            <a:prstGeom prst="sun">
              <a:avLst>
                <a:gd name="adj" fmla="val 182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804951" y="242453"/>
              <a:ext cx="640080" cy="630382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054929" y="152401"/>
            <a:ext cx="600055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Look, listen and repeat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88" t="26736" r="9507" b="19693"/>
          <a:stretch/>
        </p:blipFill>
        <p:spPr>
          <a:xfrm>
            <a:off x="361994" y="872280"/>
            <a:ext cx="11616646" cy="391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364" t="55625" r="9356" b="22500"/>
          <a:stretch/>
        </p:blipFill>
        <p:spPr>
          <a:xfrm>
            <a:off x="361994" y="4791136"/>
            <a:ext cx="11616646" cy="20668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1994" y="4791136"/>
            <a:ext cx="11616646" cy="2066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 flipH="1">
            <a:off x="3413760" y="1323231"/>
            <a:ext cx="5743893" cy="1752600"/>
          </a:xfrm>
          <a:prstGeom prst="wedgeRoundRectCallout">
            <a:avLst>
              <a:gd name="adj1" fmla="val 54624"/>
              <a:gd name="adj2" fmla="val 811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4400" kern="0" dirty="0">
                <a:solidFill>
                  <a:prstClr val="black"/>
                </a:solidFill>
              </a:rPr>
              <a:t>Can you </a:t>
            </a:r>
            <a:r>
              <a:rPr lang="en-US" sz="2800" kern="0" dirty="0">
                <a:solidFill>
                  <a:srgbClr val="1F497D">
                    <a:lumMod val="60000"/>
                    <a:lumOff val="40000"/>
                  </a:srgbClr>
                </a:solidFill>
              </a:rPr>
              <a:t>___________</a:t>
            </a:r>
            <a:r>
              <a:rPr lang="en-US" sz="2800" kern="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1" y="304800"/>
            <a:ext cx="452040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Model sentences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006" y="1469382"/>
            <a:ext cx="1346200" cy="105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006" y="1482935"/>
            <a:ext cx="1346200" cy="106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31" b="74870" l="12445" r="24451">
                        <a14:foregroundMark x1="21523" y1="55599" x2="23280" y2="53385"/>
                        <a14:backgroundMark x1="21303" y1="42318" x2="15593" y2="47266"/>
                        <a14:backgroundMark x1="20791" y1="39583" x2="23133" y2="49870"/>
                        <a14:backgroundMark x1="17716" y1="46745" x2="17277" y2="62109"/>
                        <a14:backgroundMark x1="22474" y1="48958" x2="21449" y2="52474"/>
                        <a14:backgroundMark x1="21449" y1="58724" x2="24158" y2="56641"/>
                      </a14:backgroundRemoval>
                    </a14:imgEffect>
                  </a14:imgLayer>
                </a14:imgProps>
              </a:ext>
            </a:extLst>
          </a:blip>
          <a:srcRect l="10288" t="26736" r="68115" b="19693"/>
          <a:stretch/>
        </p:blipFill>
        <p:spPr>
          <a:xfrm>
            <a:off x="-32066" y="835504"/>
            <a:ext cx="4725690" cy="5668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31" b="74870" l="24085" r="29722">
                        <a14:backgroundMark x1="28038" y1="44792" x2="29429" y2="49219"/>
                        <a14:backgroundMark x1="25256" y1="45313" x2="27526" y2="44141"/>
                      </a14:backgroundRemoval>
                    </a14:imgEffect>
                  </a14:imgLayer>
                </a14:imgProps>
              </a:ext>
            </a:extLst>
          </a:blip>
          <a:srcRect l="10288" t="26736" r="68115" b="19693"/>
          <a:stretch/>
        </p:blipFill>
        <p:spPr>
          <a:xfrm>
            <a:off x="6694979" y="1173710"/>
            <a:ext cx="4446005" cy="499239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 flipH="1">
            <a:off x="5827487" y="3198195"/>
            <a:ext cx="3330166" cy="876917"/>
          </a:xfrm>
          <a:prstGeom prst="wedgeRoundRectCallout">
            <a:avLst>
              <a:gd name="adj1" fmla="val -60154"/>
              <a:gd name="adj2" fmla="val 1160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4400" kern="0" dirty="0">
                <a:solidFill>
                  <a:prstClr val="black"/>
                </a:solidFill>
                <a:sym typeface="Wingdings" panose="05000000000000000000" pitchFamily="2" charset="2"/>
              </a:rPr>
              <a:t> </a:t>
            </a:r>
            <a:r>
              <a:rPr lang="en-US" sz="4400" kern="0" dirty="0">
                <a:solidFill>
                  <a:prstClr val="black"/>
                </a:solidFill>
              </a:rPr>
              <a:t>Yes, I can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 flipH="1">
            <a:off x="5827487" y="4351612"/>
            <a:ext cx="3330166" cy="876917"/>
          </a:xfrm>
          <a:prstGeom prst="wedgeRoundRectCallout">
            <a:avLst>
              <a:gd name="adj1" fmla="val -52745"/>
              <a:gd name="adj2" fmla="val -67841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n-US" sz="4400" kern="0" dirty="0">
                <a:solidFill>
                  <a:prstClr val="black"/>
                </a:solidFill>
                <a:sym typeface="Wingdings" panose="05000000000000000000" pitchFamily="2" charset="2"/>
              </a:rPr>
              <a:t> </a:t>
            </a:r>
            <a:r>
              <a:rPr lang="en-US" sz="4400" kern="0" dirty="0">
                <a:solidFill>
                  <a:prstClr val="black"/>
                </a:solidFill>
              </a:rPr>
              <a:t>No, I can’t</a:t>
            </a:r>
            <a:endParaRPr lang="en-US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9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103</Words>
  <Application>Microsoft Office PowerPoint</Application>
  <PresentationFormat>Widescreen</PresentationFormat>
  <Paragraphs>46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.VnTifani HeavyH</vt:lpstr>
      <vt:lpstr>Arial</vt:lpstr>
      <vt:lpstr>Calibri</vt:lpstr>
      <vt:lpstr>Comic Sans MS</vt:lpstr>
      <vt:lpstr>Jokerman</vt:lpstr>
      <vt:lpstr>Times New Roman</vt:lpstr>
      <vt:lpstr>Wingdings</vt:lpstr>
      <vt:lpstr>Wingdings 2</vt:lpstr>
      <vt:lpstr>2_Office Theme</vt:lpstr>
      <vt:lpstr>3_Office Theme</vt:lpstr>
      <vt:lpstr>6_Office Theme</vt:lpstr>
      <vt:lpstr>4_Office Theme</vt:lpstr>
      <vt:lpstr>7_Office Theme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Tiến Mạnh Phạm</dc:creator>
  <cp:lastModifiedBy>Admin</cp:lastModifiedBy>
  <cp:revision>13</cp:revision>
  <dcterms:created xsi:type="dcterms:W3CDTF">2017-10-18T14:23:50Z</dcterms:created>
  <dcterms:modified xsi:type="dcterms:W3CDTF">2019-08-30T16:23:05Z</dcterms:modified>
</cp:coreProperties>
</file>